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0AF6A-52CC-359F-3246-94AE537E4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3F00AE5-B0A9-4C1D-9805-1B43EB459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" r="1751"/>
          <a:stretch/>
        </p:blipFill>
        <p:spPr>
          <a:xfrm>
            <a:off x="155400" y="1557475"/>
            <a:ext cx="8814724" cy="5227228"/>
          </a:xfrm>
          <a:prstGeom prst="roundRect">
            <a:avLst>
              <a:gd name="adj" fmla="val 2107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AE50C17-9234-AB69-4C58-FDC7A9015686}"/>
              </a:ext>
            </a:extLst>
          </p:cNvPr>
          <p:cNvSpPr/>
          <p:nvPr/>
        </p:nvSpPr>
        <p:spPr>
          <a:xfrm>
            <a:off x="150782" y="113727"/>
            <a:ext cx="8823960" cy="1401037"/>
          </a:xfrm>
          <a:prstGeom prst="roundRect">
            <a:avLst>
              <a:gd name="adj" fmla="val 1232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8C0A90-58BE-6EB5-F9A0-6DA66F7A2926}"/>
              </a:ext>
            </a:extLst>
          </p:cNvPr>
          <p:cNvSpPr txBox="1"/>
          <p:nvPr/>
        </p:nvSpPr>
        <p:spPr>
          <a:xfrm>
            <a:off x="141546" y="194468"/>
            <a:ext cx="882396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/>
            <a:r>
              <a:rPr lang="ko-KR" altLang="en-US" sz="2500" b="0" i="0" u="none" strike="noStrike" baseline="0" dirty="0">
                <a:solidFill>
                  <a:srgbClr val="221E1F"/>
                </a:solidFill>
                <a:latin typeface="+mn-ea"/>
              </a:rPr>
              <a:t>고령 사회로 접어든 우리나라에서는 다양한 기능을 통해 노인의 일상생활과 위급 상황에 함께 할 수 있는 노인 돌봄 로봇이 각 지자체를 중심으로 활발하게 활용되고 있다</a:t>
            </a:r>
            <a:r>
              <a:rPr lang="en-US" altLang="ko-KR" sz="2500" b="0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17954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D00EA1-8A58-2B73-F64C-EF5823E5C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25C5347-ACB4-4547-C59A-61F04100B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660" y="49265"/>
            <a:ext cx="7388607" cy="67848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8EDB0A-2DD3-BF3F-71B9-F28D9FD7FBCF}"/>
              </a:ext>
            </a:extLst>
          </p:cNvPr>
          <p:cNvSpPr txBox="1"/>
          <p:nvPr/>
        </p:nvSpPr>
        <p:spPr>
          <a:xfrm>
            <a:off x="969817" y="1671782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</a:rPr>
              <a:t>인간 공학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9D113F-9F61-948D-9ACA-8F32006521C1}"/>
              </a:ext>
            </a:extLst>
          </p:cNvPr>
          <p:cNvSpPr txBox="1"/>
          <p:nvPr/>
        </p:nvSpPr>
        <p:spPr>
          <a:xfrm>
            <a:off x="3829649" y="5624945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>
                <a:solidFill>
                  <a:srgbClr val="FF0000"/>
                </a:solidFill>
              </a:rPr>
              <a:t>감성 공학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46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</TotalTime>
  <Words>29</Words>
  <Application>Microsoft Office PowerPoint</Application>
  <PresentationFormat>화면 슬라이드 쇼(4:3)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6</cp:revision>
  <dcterms:created xsi:type="dcterms:W3CDTF">2024-12-18T08:11:48Z</dcterms:created>
  <dcterms:modified xsi:type="dcterms:W3CDTF">2025-02-27T10:52:13Z</dcterms:modified>
</cp:coreProperties>
</file>